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6" r:id="rId16"/>
    <p:sldId id="275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D7D4"/>
    <a:srgbClr val="A47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95A79-338F-4153-A7BD-1D56CE512B89}" v="7" dt="2025-06-20T01:23:07.45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90" d="100"/>
          <a:sy n="90" d="100"/>
        </p:scale>
        <p:origin x="80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학준 이" userId="2d50cbf8b2fb0396" providerId="LiveId" clId="{61C95A79-338F-4153-A7BD-1D56CE512B89}"/>
    <pc:docChg chg="custSel addSld modSld sldOrd">
      <pc:chgData name="학준 이" userId="2d50cbf8b2fb0396" providerId="LiveId" clId="{61C95A79-338F-4153-A7BD-1D56CE512B89}" dt="2025-06-20T01:23:22.506" v="32" actId="14100"/>
      <pc:docMkLst>
        <pc:docMk/>
      </pc:docMkLst>
      <pc:sldChg chg="addSp delSp modSp new mod ord modAnim">
        <pc:chgData name="학준 이" userId="2d50cbf8b2fb0396" providerId="LiveId" clId="{61C95A79-338F-4153-A7BD-1D56CE512B89}" dt="2025-06-19T15:44:29.701" v="20"/>
        <pc:sldMkLst>
          <pc:docMk/>
          <pc:sldMk cId="1899555185" sldId="275"/>
        </pc:sldMkLst>
        <pc:spChg chg="mod">
          <ac:chgData name="학준 이" userId="2d50cbf8b2fb0396" providerId="LiveId" clId="{61C95A79-338F-4153-A7BD-1D56CE512B89}" dt="2025-06-19T15:44:06.619" v="19" actId="115"/>
          <ac:spMkLst>
            <pc:docMk/>
            <pc:sldMk cId="1899555185" sldId="275"/>
            <ac:spMk id="2" creationId="{364875D6-3419-40E7-9023-FCAA8CE74A01}"/>
          </ac:spMkLst>
        </pc:spChg>
        <pc:spChg chg="del">
          <ac:chgData name="학준 이" userId="2d50cbf8b2fb0396" providerId="LiveId" clId="{61C95A79-338F-4153-A7BD-1D56CE512B89}" dt="2025-06-19T15:44:29.701" v="20"/>
          <ac:spMkLst>
            <pc:docMk/>
            <pc:sldMk cId="1899555185" sldId="275"/>
            <ac:spMk id="3" creationId="{8243E1F1-0CCC-8344-4DD7-E8A75AE8262D}"/>
          </ac:spMkLst>
        </pc:spChg>
        <pc:picChg chg="add mod">
          <ac:chgData name="학준 이" userId="2d50cbf8b2fb0396" providerId="LiveId" clId="{61C95A79-338F-4153-A7BD-1D56CE512B89}" dt="2025-06-19T15:44:29.701" v="20"/>
          <ac:picMkLst>
            <pc:docMk/>
            <pc:sldMk cId="1899555185" sldId="275"/>
            <ac:picMk id="4" creationId="{C4412CDC-3B69-F5C1-3880-DE5D400E10D0}"/>
          </ac:picMkLst>
        </pc:picChg>
      </pc:sldChg>
      <pc:sldChg chg="addSp delSp modSp add mod ord delAnim modAnim">
        <pc:chgData name="학준 이" userId="2d50cbf8b2fb0396" providerId="LiveId" clId="{61C95A79-338F-4153-A7BD-1D56CE512B89}" dt="2025-06-20T01:23:22.506" v="32" actId="14100"/>
        <pc:sldMkLst>
          <pc:docMk/>
          <pc:sldMk cId="2134056381" sldId="276"/>
        </pc:sldMkLst>
        <pc:spChg chg="add del mod">
          <ac:chgData name="학준 이" userId="2d50cbf8b2fb0396" providerId="LiveId" clId="{61C95A79-338F-4153-A7BD-1D56CE512B89}" dt="2025-06-19T15:45:00.042" v="23"/>
          <ac:spMkLst>
            <pc:docMk/>
            <pc:sldMk cId="2134056381" sldId="276"/>
            <ac:spMk id="5" creationId="{6177DA04-58C0-7A4C-6D55-71A90ED24630}"/>
          </ac:spMkLst>
        </pc:spChg>
        <pc:picChg chg="add mod">
          <ac:chgData name="학준 이" userId="2d50cbf8b2fb0396" providerId="LiveId" clId="{61C95A79-338F-4153-A7BD-1D56CE512B89}" dt="2025-06-20T01:23:22.506" v="32" actId="14100"/>
          <ac:picMkLst>
            <pc:docMk/>
            <pc:sldMk cId="2134056381" sldId="276"/>
            <ac:picMk id="3" creationId="{55CAC2F1-CBEE-ABB3-2991-48954B61C651}"/>
          </ac:picMkLst>
        </pc:picChg>
        <pc:picChg chg="del">
          <ac:chgData name="학준 이" userId="2d50cbf8b2fb0396" providerId="LiveId" clId="{61C95A79-338F-4153-A7BD-1D56CE512B89}" dt="2025-06-19T15:44:41.356" v="22" actId="478"/>
          <ac:picMkLst>
            <pc:docMk/>
            <pc:sldMk cId="2134056381" sldId="276"/>
            <ac:picMk id="4" creationId="{57646FF9-E737-B56D-21DE-1E7752DA5C6F}"/>
          </ac:picMkLst>
        </pc:picChg>
        <pc:picChg chg="add mod">
          <ac:chgData name="학준 이" userId="2d50cbf8b2fb0396" providerId="LiveId" clId="{61C95A79-338F-4153-A7BD-1D56CE512B89}" dt="2025-06-20T01:22:52.048" v="28" actId="14100"/>
          <ac:picMkLst>
            <pc:docMk/>
            <pc:sldMk cId="2134056381" sldId="276"/>
            <ac:picMk id="6" creationId="{295473B4-457B-C088-7DD3-CD40CCE0BA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DC618-CE73-DC7A-4833-943A024CE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4F30E2-AB3D-B231-0EA4-3FB994E27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33B73-E6B7-1755-9F20-F749A000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73C41-E587-C457-CC50-AE7EDD38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26945-C318-9F96-A04D-F7DCFE00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5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16FF1-9657-14FA-EE6C-9CFBF1E4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DF3AE1-C29D-ED64-7FBF-B0C4DABD7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6DE383-DCF2-D6D1-0335-B0B193131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C8F11-276A-BEC9-21FB-BD92EFEA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DB243-622B-3DC0-75C1-C6C2352F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6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AAC8F4-FF79-82AC-5681-23193B647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129A73-EDEB-95B7-086F-A0076EBE5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E6679-90ED-7A68-A049-02451946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4E018-4130-E39F-9EA7-541D3FBA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542DF-865A-261F-C49E-6557B9CA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92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E8575-B350-87E4-D5D0-0A386C05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EA6252-DA19-015D-0B16-29030500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81AC5-3B64-C7E8-BE57-2AC30E48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3A971F-43FD-9214-8387-37DD03F6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611BE-9104-FDBD-8D35-CED753C3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3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54994-16F4-27EA-8449-4EFCD054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CFEA5-EA42-0B87-0A1F-1020D239A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6B1AB-B3B0-E709-F967-D720AD00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18BCB-33A9-C6BB-2E89-688A1A2A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29643-1A7B-C67A-79F1-818280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13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5769F-8C36-2B83-E441-5EC01050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18B0E-E174-1364-CFA7-13688F7BC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43B02D-483D-8E77-5AD9-35DA4BCED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0D17E8-6512-ADCA-7FE7-B387E6B7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175EA5-4D7F-EE55-B923-3A0F7C5B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A0494-6A8E-9FD4-3113-8224A649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7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1421C-E604-A947-2612-1FA57F31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1DE866-600F-698A-6BFC-1A7D82B35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A78DC2-3525-D67A-6A08-9D3C94C65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3A26DE-9DE0-DFC8-0367-B1D03F9F3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B7A383-5C1E-E539-55F2-B82C17A19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06FEEC-3D80-84E9-CAD6-0D68C5242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7012CE-9A73-0A32-4160-6413F495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2E444F-AACE-7255-B267-8A505887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16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2FF3C-7D0B-6727-BFE3-993133F3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0F2007-B2C7-65B1-7509-8C76D5C5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B759BD-87CD-B8DF-DC37-5A3D8223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C12581-066F-728A-BDBF-705C5D8D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1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44D058-0788-10C9-76C9-9351697F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3CC932-EA75-17CC-8937-472B032E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A0D2AA-7093-C536-C1FA-9A0781D2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9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E57FE-BA68-C317-DD1A-F4E6243F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779EA-48D8-40A5-20E4-22127BC60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F0D42C-736B-DF86-A42C-94572A549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887D99-F584-8617-345B-46D576AB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1FD745-3B57-C949-CDFE-F91863F1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0651C-044E-E58A-3276-29392F0E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2E59A-0B1E-7E81-56B6-96D119EC1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1512C7-F290-CF58-6559-95CB823BC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42DECB-69C7-06AE-2977-4DE7623F7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21C33-F4CB-4DEA-3F5F-EEC68B42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70E756-84E9-08A3-2EF3-975A60F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8FF69-C8AF-4614-F38B-0159D8C0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C26A2D-8B50-F9A0-5E8F-BAC208D7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28450F-92DB-F4EB-7462-A5AA97780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455C-3DF1-4808-3238-115186AC2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309621-54D6-7451-60C4-804A21A20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D5A3F1-B658-6E1D-4ECD-8F1C524CC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2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3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096FD-AE86-9A09-C591-77D5A227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9168"/>
            <a:ext cx="9144000" cy="12620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E4D7D4"/>
                </a:solidFill>
              </a:rPr>
              <a:t>오픈소스 전문프로젝트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026629-1B2D-22B7-F99D-4E2B31FE6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06528"/>
            <a:ext cx="9144000" cy="1655762"/>
          </a:xfrm>
        </p:spPr>
        <p:txBody>
          <a:bodyPr/>
          <a:lstStyle/>
          <a:p>
            <a:r>
              <a:rPr lang="ko-KR" altLang="en-US" dirty="0">
                <a:solidFill>
                  <a:srgbClr val="E4D7D4"/>
                </a:solidFill>
              </a:rPr>
              <a:t>우리 동네 뚜벅이 앱 </a:t>
            </a:r>
            <a:r>
              <a:rPr lang="en-US" altLang="ko-KR" dirty="0">
                <a:solidFill>
                  <a:srgbClr val="E4D7D4"/>
                </a:solidFill>
              </a:rPr>
              <a:t>– Byway</a:t>
            </a:r>
            <a:endParaRPr lang="ko-KR" altLang="en-US" dirty="0">
              <a:solidFill>
                <a:srgbClr val="E4D7D4"/>
              </a:solidFill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46BD2AF-6256-7BDB-2D7B-8226AAE4B251}"/>
              </a:ext>
            </a:extLst>
          </p:cNvPr>
          <p:cNvSpPr txBox="1">
            <a:spLocks/>
          </p:cNvSpPr>
          <p:nvPr/>
        </p:nvSpPr>
        <p:spPr>
          <a:xfrm>
            <a:off x="1524000" y="423307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E4D7D4"/>
                </a:solidFill>
              </a:rPr>
              <a:t>2020039060 </a:t>
            </a:r>
            <a:r>
              <a:rPr lang="ko-KR" altLang="en-US" dirty="0" err="1">
                <a:solidFill>
                  <a:srgbClr val="E4D7D4"/>
                </a:solidFill>
              </a:rPr>
              <a:t>이학준</a:t>
            </a:r>
            <a:endParaRPr lang="en-US" altLang="ko-KR" dirty="0">
              <a:solidFill>
                <a:srgbClr val="E4D7D4"/>
              </a:solidFill>
            </a:endParaRPr>
          </a:p>
          <a:p>
            <a:r>
              <a:rPr lang="en-US" altLang="ko-KR" dirty="0">
                <a:solidFill>
                  <a:srgbClr val="E4D7D4"/>
                </a:solidFill>
              </a:rPr>
              <a:t>2020039006 </a:t>
            </a:r>
            <a:r>
              <a:rPr lang="ko-KR" altLang="en-US" dirty="0" err="1">
                <a:solidFill>
                  <a:srgbClr val="E4D7D4"/>
                </a:solidFill>
              </a:rPr>
              <a:t>이호선</a:t>
            </a:r>
            <a:endParaRPr lang="en-US" altLang="ko-KR" dirty="0">
              <a:solidFill>
                <a:srgbClr val="E4D7D4"/>
              </a:solidFill>
            </a:endParaRPr>
          </a:p>
          <a:p>
            <a:r>
              <a:rPr lang="en-US" altLang="ko-KR" dirty="0">
                <a:solidFill>
                  <a:srgbClr val="E4D7D4"/>
                </a:solidFill>
              </a:rPr>
              <a:t>2021041077 </a:t>
            </a:r>
            <a:r>
              <a:rPr lang="ko-KR" altLang="en-US" dirty="0">
                <a:solidFill>
                  <a:srgbClr val="E4D7D4"/>
                </a:solidFill>
              </a:rPr>
              <a:t>홍성진</a:t>
            </a:r>
            <a:endParaRPr lang="en-US" altLang="ko-KR" dirty="0">
              <a:solidFill>
                <a:srgbClr val="E4D7D4"/>
              </a:solidFill>
            </a:endParaRPr>
          </a:p>
          <a:p>
            <a:r>
              <a:rPr lang="en-US" altLang="ko-KR" dirty="0">
                <a:solidFill>
                  <a:srgbClr val="E4D7D4"/>
                </a:solidFill>
              </a:rPr>
              <a:t>2022012010 </a:t>
            </a:r>
            <a:r>
              <a:rPr lang="ko-KR" altLang="en-US" dirty="0" err="1">
                <a:solidFill>
                  <a:srgbClr val="E4D7D4"/>
                </a:solidFill>
              </a:rPr>
              <a:t>김은시</a:t>
            </a:r>
            <a:endParaRPr lang="en-US" altLang="ko-KR" dirty="0">
              <a:solidFill>
                <a:srgbClr val="E4D7D4"/>
              </a:solidFill>
            </a:endParaRPr>
          </a:p>
          <a:p>
            <a:r>
              <a:rPr lang="en-US" altLang="ko-KR" dirty="0">
                <a:solidFill>
                  <a:srgbClr val="E4D7D4"/>
                </a:solidFill>
              </a:rPr>
              <a:t>2023017022 </a:t>
            </a:r>
            <a:r>
              <a:rPr lang="ko-KR" altLang="en-US" dirty="0">
                <a:solidFill>
                  <a:srgbClr val="E4D7D4"/>
                </a:solidFill>
              </a:rPr>
              <a:t>윤준현</a:t>
            </a:r>
            <a:endParaRPr lang="en-US" altLang="ko-KR" dirty="0">
              <a:solidFill>
                <a:srgbClr val="E4D7D4"/>
              </a:solidFill>
            </a:endParaRPr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79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69ABE-F721-8EEC-CF7F-923DB9A0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결과물</a:t>
            </a:r>
          </a:p>
        </p:txBody>
      </p:sp>
      <p:pic>
        <p:nvPicPr>
          <p:cNvPr id="5" name="그림 4" descr="텍스트, 지도, 스크린샷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F42D6D-52E5-47AA-A2A5-F8CCF410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88" y="1457739"/>
            <a:ext cx="3581581" cy="2241047"/>
          </a:xfrm>
          <a:prstGeom prst="rect">
            <a:avLst/>
          </a:prstGeom>
        </p:spPr>
      </p:pic>
      <p:pic>
        <p:nvPicPr>
          <p:cNvPr id="7" name="그림 6" descr="텍스트, 스크린샷, 소프트웨어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DE97D2-4355-FDA1-A3A7-6A86F0BB4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04" y="1457738"/>
            <a:ext cx="4009720" cy="2241047"/>
          </a:xfrm>
          <a:prstGeom prst="rect">
            <a:avLst/>
          </a:prstGeom>
        </p:spPr>
      </p:pic>
      <p:pic>
        <p:nvPicPr>
          <p:cNvPr id="9" name="그림 8" descr="텍스트, 지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EBA8E0-734F-5053-E463-814AB403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04" y="4085267"/>
            <a:ext cx="3654065" cy="2433037"/>
          </a:xfrm>
          <a:prstGeom prst="rect">
            <a:avLst/>
          </a:prstGeom>
        </p:spPr>
      </p:pic>
      <p:pic>
        <p:nvPicPr>
          <p:cNvPr id="11" name="그림 10" descr="텍스트, 지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5C41DC-74EF-7DBC-E6EC-508E0A186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03" y="4059838"/>
            <a:ext cx="4009721" cy="24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99030-842D-7409-30A4-FE4FB591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70096-09C5-7A50-3E4E-B203536E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결과물</a:t>
            </a:r>
          </a:p>
        </p:txBody>
      </p:sp>
      <p:pic>
        <p:nvPicPr>
          <p:cNvPr id="5" name="그림 4" descr="텍스트, 지도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5B7BC4-9194-E7C2-4BC8-28DF7AA6D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3763981" cy="2355177"/>
          </a:xfrm>
          <a:prstGeom prst="rect">
            <a:avLst/>
          </a:prstGeom>
        </p:spPr>
      </p:pic>
      <p:pic>
        <p:nvPicPr>
          <p:cNvPr id="7" name="그림 6" descr="텍스트, 지도, 스크린샷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BA9BBD-4D78-7DCA-80CE-9892CF4E1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13" y="1690687"/>
            <a:ext cx="3846444" cy="2355177"/>
          </a:xfrm>
          <a:prstGeom prst="rect">
            <a:avLst/>
          </a:prstGeom>
        </p:spPr>
      </p:pic>
      <p:pic>
        <p:nvPicPr>
          <p:cNvPr id="9" name="그림 8" descr="텍스트, 스크린샷, 지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EBBAEB-6A8C-B628-D19E-9DA22B5F5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269573"/>
            <a:ext cx="3763981" cy="2355177"/>
          </a:xfrm>
          <a:prstGeom prst="rect">
            <a:avLst/>
          </a:prstGeom>
        </p:spPr>
      </p:pic>
      <p:pic>
        <p:nvPicPr>
          <p:cNvPr id="11" name="그림 10" descr="텍스트, 지도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2694EF-4A97-D8A9-2594-DFF68CE48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13" y="4269573"/>
            <a:ext cx="3846444" cy="23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5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27463-F7E1-B1C7-87B7-860073194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CE20E-DA41-893E-358F-40E5D9D0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결과물</a:t>
            </a:r>
          </a:p>
        </p:txBody>
      </p:sp>
      <p:pic>
        <p:nvPicPr>
          <p:cNvPr id="5" name="그림 4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6633C8-2799-F1EE-F79D-1AB836B97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88" y="1567070"/>
            <a:ext cx="2330072" cy="3723860"/>
          </a:xfrm>
          <a:prstGeom prst="rect">
            <a:avLst/>
          </a:prstGeom>
        </p:spPr>
      </p:pic>
      <p:pic>
        <p:nvPicPr>
          <p:cNvPr id="7" name="그림 6" descr="텍스트, 지도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D6CBFC-FCD9-9AFA-4497-1ED0A672B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9165"/>
            <a:ext cx="4807694" cy="3008243"/>
          </a:xfrm>
          <a:prstGeom prst="rect">
            <a:avLst/>
          </a:prstGeom>
        </p:spPr>
      </p:pic>
      <p:pic>
        <p:nvPicPr>
          <p:cNvPr id="9" name="그림 8" descr="텍스트, 컴퓨터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CAF87C-0A71-0515-871F-8543931AB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329" y="1567070"/>
            <a:ext cx="2330073" cy="37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8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C7D1D-C6F0-A43D-05D0-83240E2E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3C578-D1AC-FE60-913F-4677F0BE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결과물</a:t>
            </a:r>
          </a:p>
        </p:txBody>
      </p:sp>
      <p:pic>
        <p:nvPicPr>
          <p:cNvPr id="5" name="그림 4" descr="텍스트, 지도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CFAEFB-794C-3AFF-BBDB-7CA02ACC5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1" y="1476597"/>
            <a:ext cx="3908114" cy="2581902"/>
          </a:xfrm>
          <a:prstGeom prst="rect">
            <a:avLst/>
          </a:prstGeom>
        </p:spPr>
      </p:pic>
      <p:pic>
        <p:nvPicPr>
          <p:cNvPr id="7" name="그림 6" descr="텍스트, 지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13F264-A9D4-FF76-0DF8-943937BE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66" y="1758184"/>
            <a:ext cx="2226399" cy="3558171"/>
          </a:xfrm>
          <a:prstGeom prst="rect">
            <a:avLst/>
          </a:prstGeom>
        </p:spPr>
      </p:pic>
      <p:pic>
        <p:nvPicPr>
          <p:cNvPr id="9" name="그림 8" descr="텍스트, 지도, 스크린샷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D94E4C-046C-15C9-9C91-3BB727EE6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1" y="4175306"/>
            <a:ext cx="3908114" cy="2412194"/>
          </a:xfrm>
          <a:prstGeom prst="rect">
            <a:avLst/>
          </a:prstGeom>
        </p:spPr>
      </p:pic>
      <p:pic>
        <p:nvPicPr>
          <p:cNvPr id="11" name="그림 10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EC730A-45A5-8F3B-17E5-D613BC4BC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887" y="1758186"/>
            <a:ext cx="2226398" cy="355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6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B089C-912D-6B71-310A-AA63396D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21810-5FC8-41D1-3056-6ED00C40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결과물</a:t>
            </a:r>
          </a:p>
        </p:txBody>
      </p:sp>
      <p:pic>
        <p:nvPicPr>
          <p:cNvPr id="5" name="그림 4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310ED7-410B-C3DF-3254-99433058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90" y="1690688"/>
            <a:ext cx="2616150" cy="4181061"/>
          </a:xfrm>
          <a:prstGeom prst="rect">
            <a:avLst/>
          </a:prstGeom>
        </p:spPr>
      </p:pic>
      <p:pic>
        <p:nvPicPr>
          <p:cNvPr id="7" name="그림 6" descr="텍스트, 스크린샷, 소프트웨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F9CC6E-7428-14C5-F10A-47091273A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85" y="1985549"/>
            <a:ext cx="5739583" cy="359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6CC04-F959-4484-29C1-2058286EE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443C7-9ECA-E248-7257-E7965280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실제 동작</a:t>
            </a:r>
          </a:p>
        </p:txBody>
      </p:sp>
      <p:pic>
        <p:nvPicPr>
          <p:cNvPr id="6" name="KakaoTalk_20250620_002828937">
            <a:hlinkClick r:id="" action="ppaction://media"/>
            <a:extLst>
              <a:ext uri="{FF2B5EF4-FFF2-40B4-BE49-F238E27FC236}">
                <a16:creationId xmlns:a16="http://schemas.microsoft.com/office/drawing/2014/main" id="{295473B4-457B-C088-7DD3-CD40CCE0BA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7110856" y="634778"/>
            <a:ext cx="3670558" cy="5846021"/>
          </a:xfrm>
        </p:spPr>
      </p:pic>
      <p:pic>
        <p:nvPicPr>
          <p:cNvPr id="3" name="KakaoTalk_20250620_101516393">
            <a:hlinkClick r:id="" action="ppaction://media"/>
            <a:extLst>
              <a:ext uri="{FF2B5EF4-FFF2-40B4-BE49-F238E27FC236}">
                <a16:creationId xmlns:a16="http://schemas.microsoft.com/office/drawing/2014/main" id="{55CAC2F1-CBEE-ABB3-2991-48954B61C65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" y="1865797"/>
            <a:ext cx="5931195" cy="3941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40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1309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875D6-3419-40E7-9023-FCAA8CE7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실제 동작</a:t>
            </a:r>
          </a:p>
        </p:txBody>
      </p:sp>
      <p:pic>
        <p:nvPicPr>
          <p:cNvPr id="4" name="KakaoTalk_20250620_002825564">
            <a:hlinkClick r:id="" action="ppaction://media"/>
            <a:extLst>
              <a:ext uri="{FF2B5EF4-FFF2-40B4-BE49-F238E27FC236}">
                <a16:creationId xmlns:a16="http://schemas.microsoft.com/office/drawing/2014/main" id="{C4412CDC-3B69-F5C1-3880-DE5D400E10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0963" y="1825625"/>
            <a:ext cx="6950075" cy="4351338"/>
          </a:xfrm>
        </p:spPr>
      </p:pic>
    </p:spTree>
    <p:extLst>
      <p:ext uri="{BB962C8B-B14F-4D97-AF65-F5344CB8AC3E}">
        <p14:creationId xmlns:p14="http://schemas.microsoft.com/office/powerpoint/2010/main" val="189955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58DEE-5042-5317-2A8C-87BCFE70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향후 개선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188A4-E73D-97EF-8120-189570947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커뮤니티 기능 추가 및 개선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경로 별 평점 기능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잘못된 경로 신고 기능</a:t>
            </a:r>
            <a:endParaRPr lang="en-US" altLang="ko-KR" dirty="0"/>
          </a:p>
          <a:p>
            <a:r>
              <a:rPr lang="ko-KR" altLang="en-US" dirty="0"/>
              <a:t>개인이 등록한 샛길과 </a:t>
            </a:r>
            <a:r>
              <a:rPr lang="ko-KR" altLang="en-US" dirty="0" err="1"/>
              <a:t>스팟</a:t>
            </a:r>
            <a:r>
              <a:rPr lang="ko-KR" altLang="en-US" dirty="0"/>
              <a:t> 정보를 분석하여 어플이 개인에게 추천해주는 기능</a:t>
            </a:r>
            <a:endParaRPr lang="en-US" altLang="ko-KR" dirty="0"/>
          </a:p>
          <a:p>
            <a:r>
              <a:rPr lang="ko-KR" altLang="en-US" dirty="0"/>
              <a:t>걷기 통계 및 칼로리 소모량 계산 기능 등 건강과 관련된 기능</a:t>
            </a:r>
            <a:endParaRPr lang="en-US" altLang="ko-KR" dirty="0"/>
          </a:p>
          <a:p>
            <a:r>
              <a:rPr lang="ko-KR" altLang="en-US" dirty="0" err="1"/>
              <a:t>길찾기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샛길 </a:t>
            </a:r>
            <a:r>
              <a:rPr lang="ko-KR" altLang="en-US" dirty="0" err="1"/>
              <a:t>적용안된길</a:t>
            </a:r>
            <a:r>
              <a:rPr lang="en-US" altLang="ko-KR" dirty="0"/>
              <a:t>(</a:t>
            </a:r>
            <a:r>
              <a:rPr lang="ko-KR" altLang="en-US" dirty="0"/>
              <a:t>파란색 길</a:t>
            </a:r>
            <a:r>
              <a:rPr lang="en-US" altLang="ko-KR" dirty="0"/>
              <a:t>)</a:t>
            </a:r>
            <a:r>
              <a:rPr lang="ko-KR" altLang="en-US" dirty="0"/>
              <a:t>과 샛길 적용된</a:t>
            </a:r>
            <a:r>
              <a:rPr lang="en-US" altLang="ko-KR" dirty="0"/>
              <a:t>(</a:t>
            </a:r>
            <a:r>
              <a:rPr lang="ko-KR" altLang="en-US" dirty="0"/>
              <a:t>연두색 길</a:t>
            </a:r>
            <a:r>
              <a:rPr lang="en-US" altLang="ko-KR" dirty="0"/>
              <a:t>)</a:t>
            </a:r>
            <a:r>
              <a:rPr lang="ko-KR" altLang="en-US" dirty="0"/>
              <a:t>과 비교 가능하게 샛길 </a:t>
            </a:r>
            <a:r>
              <a:rPr lang="ko-KR" altLang="en-US" dirty="0" err="1"/>
              <a:t>적용안된길도</a:t>
            </a:r>
            <a:r>
              <a:rPr lang="ko-KR" altLang="en-US" dirty="0"/>
              <a:t> 시간이랑 몇 </a:t>
            </a:r>
            <a:r>
              <a:rPr lang="ko-KR" altLang="en-US" dirty="0" err="1"/>
              <a:t>키로인지</a:t>
            </a:r>
            <a:r>
              <a:rPr lang="ko-KR" altLang="en-US" dirty="0"/>
              <a:t> 추가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784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BB639-1C6F-3452-F52F-5112AA09E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813" y="2766218"/>
            <a:ext cx="2660374" cy="1325563"/>
          </a:xfrm>
        </p:spPr>
        <p:txBody>
          <a:bodyPr/>
          <a:lstStyle/>
          <a:p>
            <a:r>
              <a:rPr lang="ko-KR" altLang="en-US" u="sng" dirty="0"/>
              <a:t>질문 시간</a:t>
            </a:r>
          </a:p>
        </p:txBody>
      </p:sp>
    </p:spTree>
    <p:extLst>
      <p:ext uri="{BB962C8B-B14F-4D97-AF65-F5344CB8AC3E}">
        <p14:creationId xmlns:p14="http://schemas.microsoft.com/office/powerpoint/2010/main" val="53040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36B34-9632-CE6D-6F60-621087DD3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50213-6A5F-EF6E-6D63-0F64B8BD4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프로젝트명 </a:t>
            </a:r>
            <a:r>
              <a:rPr lang="en-US" altLang="ko-KR" dirty="0"/>
              <a:t>: </a:t>
            </a:r>
            <a:r>
              <a:rPr lang="ko-KR" altLang="en-US" dirty="0"/>
              <a:t>우리동네 뚜벅이 앱 </a:t>
            </a:r>
            <a:r>
              <a:rPr lang="en-US" altLang="ko-KR" dirty="0"/>
              <a:t>– Byway</a:t>
            </a:r>
          </a:p>
          <a:p>
            <a:pPr marL="0" indent="0">
              <a:buNone/>
            </a:pPr>
            <a:r>
              <a:rPr lang="ko-KR" altLang="en-US" dirty="0"/>
              <a:t>개발 기간 </a:t>
            </a:r>
            <a:r>
              <a:rPr lang="en-US" altLang="ko-KR" dirty="0"/>
              <a:t>: 2025</a:t>
            </a:r>
            <a:r>
              <a:rPr lang="ko-KR" altLang="en-US" dirty="0"/>
              <a:t>년</a:t>
            </a:r>
            <a:r>
              <a:rPr lang="en-US" altLang="ko-KR" dirty="0"/>
              <a:t> 3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>~ 2025</a:t>
            </a:r>
            <a:r>
              <a:rPr lang="ko-KR" altLang="en-US" dirty="0"/>
              <a:t>년</a:t>
            </a:r>
            <a:r>
              <a:rPr lang="en-US" altLang="ko-KR" dirty="0"/>
              <a:t> 6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활용한 기술 스택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언어 </a:t>
            </a:r>
            <a:r>
              <a:rPr lang="en-US" altLang="ko-KR" dirty="0"/>
              <a:t>: java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개발 환경 </a:t>
            </a:r>
            <a:r>
              <a:rPr lang="en-US" altLang="ko-KR" dirty="0"/>
              <a:t>: Android Studio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en-US" altLang="ko-KR" dirty="0" err="1"/>
              <a:t>DateBase</a:t>
            </a:r>
            <a:r>
              <a:rPr lang="en-US" altLang="ko-KR" dirty="0"/>
              <a:t> : Firebase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관리 </a:t>
            </a:r>
            <a:r>
              <a:rPr lang="en-US" altLang="ko-KR" dirty="0"/>
              <a:t>: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활용 </a:t>
            </a:r>
            <a:r>
              <a:rPr lang="en-US" altLang="ko-KR" dirty="0" err="1"/>
              <a:t>api</a:t>
            </a:r>
            <a:r>
              <a:rPr lang="en-US" altLang="ko-KR" dirty="0"/>
              <a:t> : Naver map Api, </a:t>
            </a:r>
            <a:r>
              <a:rPr lang="en-US" altLang="ko-KR" dirty="0" err="1"/>
              <a:t>Tmap</a:t>
            </a:r>
            <a:r>
              <a:rPr lang="en-US" altLang="ko-KR" dirty="0"/>
              <a:t> Api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67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9226E-0618-24A0-4291-F3F6F8DA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기획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EF698-E521-BC56-A0F3-963DB557F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팀원들이 개발해 보고 싶은 아이템은 무엇일까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	-&gt; </a:t>
            </a:r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/>
              <a:t>건강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 </a:t>
            </a:r>
            <a:r>
              <a:rPr lang="ko-KR" altLang="en-US" dirty="0"/>
              <a:t>그 아이템들을 모아서 할 수 있는 주제가 무엇일까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	-&gt;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514350" indent="-514350">
              <a:buAutoNum type="arabicPeriod" startAt="3"/>
            </a:pPr>
            <a:r>
              <a:rPr lang="ko-KR" altLang="en-US" dirty="0"/>
              <a:t>주제 선정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-&gt; </a:t>
            </a:r>
            <a:r>
              <a:rPr lang="ko-KR" altLang="en-US" dirty="0"/>
              <a:t>도보 경로를 기록하고 커뮤니티에 녹일 수 있는 샛길 정</a:t>
            </a:r>
            <a:r>
              <a:rPr lang="en-US" altLang="ko-KR" dirty="0"/>
              <a:t>	    </a:t>
            </a:r>
            <a:r>
              <a:rPr lang="ko-KR" altLang="en-US" dirty="0"/>
              <a:t>기반 커뮤니티 어플리케이션을 만들어 보자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928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DE2BC-6C0B-41E3-324B-95FECB53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주요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406E3F-C0A2-E9DD-2BD4-D4449739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기본 도보 경로 탐색  </a:t>
            </a:r>
            <a:r>
              <a:rPr lang="en-US" altLang="ko-KR" dirty="0"/>
              <a:t>+ </a:t>
            </a:r>
            <a:r>
              <a:rPr lang="ko-KR" altLang="en-US" dirty="0"/>
              <a:t>주변 샛길 정보를 제공한다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제공된 정보를 기반으로 사용자는 경로 별 거리</a:t>
            </a:r>
            <a:r>
              <a:rPr lang="en-US" altLang="ko-KR" dirty="0"/>
              <a:t>, </a:t>
            </a:r>
            <a:r>
              <a:rPr lang="ko-KR" altLang="en-US" dirty="0"/>
              <a:t>시간을 비교할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해당 경로들을 지도위에 표시하여 사용자에게 경로를 제공해 준다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사용자들은 자신만의 샛길</a:t>
            </a:r>
            <a:r>
              <a:rPr lang="en-US" altLang="ko-KR" dirty="0"/>
              <a:t>, </a:t>
            </a:r>
            <a:r>
              <a:rPr lang="ko-KR" altLang="en-US" dirty="0" err="1"/>
              <a:t>스팟을</a:t>
            </a:r>
            <a:r>
              <a:rPr lang="ko-KR" altLang="en-US" dirty="0"/>
              <a:t> 등록하여 주변 사람들에게 정보를 공유하고 이에 대한 평가를 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나만의 샛길</a:t>
            </a:r>
            <a:r>
              <a:rPr lang="en-US" altLang="ko-KR" dirty="0"/>
              <a:t>, </a:t>
            </a:r>
            <a:r>
              <a:rPr lang="ko-KR" altLang="en-US" dirty="0" err="1"/>
              <a:t>스팟</a:t>
            </a:r>
            <a:r>
              <a:rPr lang="ko-KR" altLang="en-US" dirty="0"/>
              <a:t> 히스토리를 관리할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40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DFB99-DACD-33BC-A355-74CADF71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08" y="366161"/>
            <a:ext cx="10515600" cy="1325563"/>
          </a:xfrm>
        </p:spPr>
        <p:txBody>
          <a:bodyPr/>
          <a:lstStyle/>
          <a:p>
            <a:r>
              <a:rPr lang="ko-KR" altLang="en-US" u="sng" dirty="0"/>
              <a:t>화면 구성 예시</a:t>
            </a:r>
          </a:p>
        </p:txBody>
      </p:sp>
      <p:pic>
        <p:nvPicPr>
          <p:cNvPr id="7" name="그림 6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C2CD04-38FE-A89A-12C9-7A45FFD46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88" y="1636643"/>
            <a:ext cx="2121204" cy="4783016"/>
          </a:xfrm>
          <a:prstGeom prst="rect">
            <a:avLst/>
          </a:prstGeom>
        </p:spPr>
      </p:pic>
      <p:pic>
        <p:nvPicPr>
          <p:cNvPr id="9" name="그림 8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4875EF-B2F5-8C6D-5240-BEBA2C22A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10" y="1636643"/>
            <a:ext cx="2532020" cy="4783016"/>
          </a:xfrm>
          <a:prstGeom prst="rect">
            <a:avLst/>
          </a:prstGeom>
        </p:spPr>
      </p:pic>
      <p:pic>
        <p:nvPicPr>
          <p:cNvPr id="11" name="그림 10" descr="텍스트, 스크린샷, 지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61A55E-F5F5-4D8F-3A49-D0D66350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28" y="1636643"/>
            <a:ext cx="2291654" cy="4783016"/>
          </a:xfrm>
          <a:prstGeom prst="rect">
            <a:avLst/>
          </a:prstGeom>
        </p:spPr>
      </p:pic>
      <p:pic>
        <p:nvPicPr>
          <p:cNvPr id="13" name="그림 12" descr="원, 로고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BB5E37-C233-320B-D9D5-D9441190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1" y="1636643"/>
            <a:ext cx="2210162" cy="47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8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F5C4F-7F80-01A2-3EB4-271D50F64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E4EA5-05BF-2DEA-F790-C42E5114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화면 구성 예시</a:t>
            </a:r>
          </a:p>
        </p:txBody>
      </p:sp>
      <p:pic>
        <p:nvPicPr>
          <p:cNvPr id="4" name="그림 3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76547B-343A-854A-C97A-BCDF663D4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07" y="1509887"/>
            <a:ext cx="2471284" cy="4930669"/>
          </a:xfrm>
          <a:prstGeom prst="rect">
            <a:avLst/>
          </a:prstGeom>
        </p:spPr>
      </p:pic>
      <p:pic>
        <p:nvPicPr>
          <p:cNvPr id="6" name="그림 5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16C66E-DA1E-CACD-3FD8-161FE36CA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91" y="1509888"/>
            <a:ext cx="2398396" cy="4930669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0C136A-DF2A-E22F-D1AF-E9D3164CB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3" y="1509888"/>
            <a:ext cx="2302565" cy="498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1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C0C8F-69D0-7E1E-DE5B-BA02059D0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E5458-5772-7842-C376-2C45E0F8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화면 구성 예시</a:t>
            </a:r>
          </a:p>
        </p:txBody>
      </p:sp>
      <p:pic>
        <p:nvPicPr>
          <p:cNvPr id="4" name="그림 3" descr="텍스트, 스크린샷, 웹사이트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EFA45E-F9D3-1F1A-762C-73037F48E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1" y="1698942"/>
            <a:ext cx="2521669" cy="5039312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AD94F1-6AB2-9118-0F6E-FF9BA62F2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77" y="1674179"/>
            <a:ext cx="2521669" cy="5055821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8DF19C-F0FB-63E8-09AB-3162EA1AC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662" y="1690688"/>
            <a:ext cx="2328592" cy="5039312"/>
          </a:xfrm>
          <a:prstGeom prst="rect">
            <a:avLst/>
          </a:prstGeom>
        </p:spPr>
      </p:pic>
      <p:pic>
        <p:nvPicPr>
          <p:cNvPr id="10" name="그림 9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D5F1A9-5A10-20F5-3375-1EE39D1DF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6" y="1690688"/>
            <a:ext cx="2336221" cy="50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16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6B431-6EC0-1B0E-2A04-5D65F250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A938E-9AA8-3709-931B-B97F104C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화면 구성 예시</a:t>
            </a:r>
          </a:p>
        </p:txBody>
      </p:sp>
      <p:pic>
        <p:nvPicPr>
          <p:cNvPr id="4" name="그림 3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C7DAFF-168C-A756-18E1-5E2EE1DFC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3" y="1805403"/>
            <a:ext cx="2452508" cy="4297224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7CFE4B-AE9C-D1A1-CADB-D46935441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" y="1690688"/>
            <a:ext cx="2171148" cy="46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7FDAD-28B3-0836-BB8D-09AB0E7C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개발 중 어려웠던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E5986-A1E2-3675-84BB-5CA6A0656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깃허브에서</a:t>
            </a:r>
            <a:r>
              <a:rPr lang="ko-KR" altLang="en-US" dirty="0"/>
              <a:t> 각 </a:t>
            </a:r>
            <a:r>
              <a:rPr lang="ko-KR" altLang="en-US" dirty="0" err="1"/>
              <a:t>브랜치에서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할 때 충돌과 오류가 나타나  팀원 모두가 어려움을 겪었습니다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해결 방안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 오후 </a:t>
            </a:r>
            <a:r>
              <a:rPr lang="en-US" altLang="ko-KR" dirty="0"/>
              <a:t>6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분에 </a:t>
            </a:r>
            <a:r>
              <a:rPr lang="en-US" altLang="ko-KR" dirty="0"/>
              <a:t>merge</a:t>
            </a:r>
            <a:r>
              <a:rPr lang="ko-KR" altLang="en-US" dirty="0"/>
              <a:t>를 주제로 회의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 err="1"/>
              <a:t>브랜치는</a:t>
            </a:r>
            <a:r>
              <a:rPr lang="ko-KR" altLang="en-US" dirty="0"/>
              <a:t> 항상 개발 후 최신화 하는 것으로 회의 종료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이후 크게 문제 될만한 충돌은 일어나지 않았습니다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프론트엔드</a:t>
            </a:r>
            <a:r>
              <a:rPr lang="ko-KR" altLang="en-US" dirty="0"/>
              <a:t> 파트와 </a:t>
            </a:r>
            <a:r>
              <a:rPr lang="ko-KR" altLang="en-US" dirty="0" err="1"/>
              <a:t>백엔드</a:t>
            </a:r>
            <a:r>
              <a:rPr lang="ko-KR" altLang="en-US" dirty="0"/>
              <a:t> 파트를 나눠서 진행하였는데 의사소통이 쉽게 되지 않아 중간에 두 파트를 연결하는 작업을 해야만 했습니다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시간 배분을 잘 못하여서 만족스럽지 못한 마무리를 하게 되었습니다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068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356</Words>
  <Application>Microsoft Office PowerPoint</Application>
  <PresentationFormat>와이드스크린</PresentationFormat>
  <Paragraphs>55</Paragraphs>
  <Slides>18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오픈소스 전문프로젝트</vt:lpstr>
      <vt:lpstr>프로젝트 소개</vt:lpstr>
      <vt:lpstr>기획 배경</vt:lpstr>
      <vt:lpstr>주요 기능</vt:lpstr>
      <vt:lpstr>화면 구성 예시</vt:lpstr>
      <vt:lpstr>화면 구성 예시</vt:lpstr>
      <vt:lpstr>화면 구성 예시</vt:lpstr>
      <vt:lpstr>화면 구성 예시</vt:lpstr>
      <vt:lpstr>개발 중 어려웠던 상황</vt:lpstr>
      <vt:lpstr>결과물</vt:lpstr>
      <vt:lpstr>결과물</vt:lpstr>
      <vt:lpstr>결과물</vt:lpstr>
      <vt:lpstr>결과물</vt:lpstr>
      <vt:lpstr>결과물</vt:lpstr>
      <vt:lpstr>실제 동작</vt:lpstr>
      <vt:lpstr>실제 동작</vt:lpstr>
      <vt:lpstr>향후 개선 방향</vt:lpstr>
      <vt:lpstr>질문 시간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학준 이</dc:creator>
  <cp:lastModifiedBy>학준 이</cp:lastModifiedBy>
  <cp:revision>1</cp:revision>
  <dcterms:created xsi:type="dcterms:W3CDTF">2025-06-19T13:38:11Z</dcterms:created>
  <dcterms:modified xsi:type="dcterms:W3CDTF">2025-06-20T01:23:29Z</dcterms:modified>
</cp:coreProperties>
</file>